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648DD6-BD06-4CCE-83E5-FB2070F04C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0BA995-FDDC-4C4A-80FA-57D9906E2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A3BB2F-9874-4178-B1D1-AC6D8613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EF48A6-2900-4E38-A0BF-011171DB1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62F74F6-3D97-4A69-BD4C-0A418E0BD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91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CF1038-74A8-4CE5-88D3-CD1F021DF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98741F-84F9-4056-9755-7A086A80E3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0ED062-587B-45AF-8385-C924F90D8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162B69-AEBE-4D66-8410-18A1732D7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D74E9-20AC-46FC-AD38-DC307514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32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A431A8-A2C6-422C-8BEE-620C616CAD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A1F6AB-D1FA-4CD3-A928-6D08339AD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0E198A-B283-4D25-B1FC-BC82684AA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7D70B6-8A91-4B2D-BAD2-96F416D4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4AF4A06-D2A1-4AAB-A6BF-E694799C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43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8F0BAE-DCA7-412B-8A4D-410C85073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6D2673-3BC8-482B-ACAB-7E829355F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ABCEF4-6070-4F96-9408-C37005EF3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B6CD8-A08C-49D0-BF03-C4D034422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84DDBF-966D-45DE-8533-DB4D9E3D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2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66753B-046F-4A84-89B6-9E7FB96C3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6EB027C-B710-4964-9396-69C65D183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581E40-B2DA-48F4-99F8-34552FE8B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498A6-1E43-4619-B795-67AC1C826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C1941-A0BA-4147-B18A-1F4A78B7C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918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6D0F9-2826-4CF2-A0C1-6665F4AB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4B9DE5-A4FE-4566-A161-56B50F9F25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97A75E8-0E31-45A8-953D-38E076BE3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0E3BE0-1C58-4F95-9DD2-0D28DEA40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8C73A3-6D5F-409E-A3D6-3C209B435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B79938-B477-4FAF-8922-D6D64B96C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0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D5641E-F4B6-4283-865A-4E8BAC94A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A47345-74E0-4B9A-8C38-0AAEA2EA1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186A79-2BF1-4222-8FAE-6707440101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88450E8-0700-4E6C-AD3F-9C3242418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CCA6E0-C1D3-48F1-BD20-B359EDA86B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D39D560-D8D5-4679-BFCB-4363E664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ECD0BD4-6401-48F0-8FE6-B9583F345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32A0E75-7455-4105-A1BB-E0381F29F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2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B62E58-1179-4586-BDFD-AC58D0078B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CC52A7-FEEA-4022-8C24-294253ABE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4F925ED-6916-4AFA-978F-FAAFBFD94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6BDA1EC-5E03-4820-9C7A-EE86E913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5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1634F5C-0F33-49C5-9FD5-4C0752837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C7E79D-F463-4ED9-A0A3-6E25F10E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BEA168-9CE7-4D56-BEA3-164D8DCB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20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18DE9-345D-454B-A3D6-6C270A241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7F90B9-E132-4918-8BDE-098C32F9A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7F97DD-6212-453D-93AF-8B56F4D1B1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FEC58C-1C2D-4544-B65E-7034F4280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1/24/2023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E616B1-1214-4645-9094-81A37A120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008C27-C4EC-478E-B0E3-715B7DA5F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96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7E05F9-E291-4E7E-A8CC-69C282B84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939149-E0EA-4AE6-A143-D6DAD12CC9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F1B8794-D03C-47A3-A9C0-BC741B575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AEED06-77E7-4AE3-92BD-10751E56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060B95C-E9E6-47AD-B859-DC47FE5D3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51FBF8-F1A4-44D7-AEA6-7F41EA85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69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CFFAB8-7240-43A8-931F-0A063F8B9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50EB229-ABBC-48C8-B3AE-EF65858C58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D9B7C3-9E6F-4D80-BA3E-82EC83349A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1/24/2023</a:t>
            </a:fld>
            <a:endParaRPr 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2616E9-750D-44FE-959A-D0B65ABBF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150C59-DADB-49EF-94FA-1EB6BF612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89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577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+mn-ea"/>
              <a:cs typeface="+mn-cs"/>
            </a:endParaRPr>
          </a:p>
        </p:txBody>
      </p:sp>
      <p:pic>
        <p:nvPicPr>
          <p:cNvPr id="3" name="図 2" descr="ダイアグラム&#10;&#10;自動的に生成された説明">
            <a:extLst>
              <a:ext uri="{FF2B5EF4-FFF2-40B4-BE49-F238E27FC236}">
                <a16:creationId xmlns:a16="http://schemas.microsoft.com/office/drawing/2014/main" id="{0A71AF1B-6440-4BCE-A586-B3F669ECCE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374" t="6486" r="9580" b="16901"/>
          <a:stretch/>
        </p:blipFill>
        <p:spPr>
          <a:xfrm>
            <a:off x="735183" y="643467"/>
            <a:ext cx="11237975" cy="5571066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890CBA-7032-4BFC-AE54-715D73C220E0}"/>
              </a:ext>
            </a:extLst>
          </p:cNvPr>
          <p:cNvSpPr txBox="1"/>
          <p:nvPr/>
        </p:nvSpPr>
        <p:spPr>
          <a:xfrm>
            <a:off x="8250530" y="5067355"/>
            <a:ext cx="2958244" cy="5232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農林水産省補助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畜産バイオマス地産地消対策事業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5CF1B-E9FE-4AD9-8E98-4DA4DDB356B3}"/>
              </a:ext>
            </a:extLst>
          </p:cNvPr>
          <p:cNvSpPr txBox="1"/>
          <p:nvPr/>
        </p:nvSpPr>
        <p:spPr>
          <a:xfrm>
            <a:off x="629265" y="4296697"/>
            <a:ext cx="4100997" cy="52322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発電機取替工事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G創英角ｺﾞｼｯｸUB" panose="020B0909000000000000" pitchFamily="49" charset="-128"/>
              <a:ea typeface="HG創英角ｺﾞｼｯｸUB" panose="020B0909000000000000" pitchFamily="49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G創英角ｺﾞｼｯｸUB" panose="020B0909000000000000" pitchFamily="49" charset="-128"/>
                <a:ea typeface="HG創英角ｺﾞｼｯｸUB" panose="020B0909000000000000" pitchFamily="49" charset="-128"/>
                <a:cs typeface="+mn-cs"/>
              </a:rPr>
              <a:t>（県費ふじのくにエネルギー地産地消推進事業）</a:t>
            </a:r>
          </a:p>
        </p:txBody>
      </p:sp>
    </p:spTree>
    <p:extLst>
      <p:ext uri="{BB962C8B-B14F-4D97-AF65-F5344CB8AC3E}">
        <p14:creationId xmlns:p14="http://schemas.microsoft.com/office/powerpoint/2010/main" val="67481138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HG創英角ｺﾞｼｯｸUB</vt:lpstr>
      <vt:lpstr>游ゴシック</vt:lpstr>
      <vt:lpstr>游ゴシック Light</vt:lpstr>
      <vt:lpstr>Arial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川島 芳郎</dc:creator>
  <cp:lastModifiedBy>川島 芳郎</cp:lastModifiedBy>
  <cp:revision>1</cp:revision>
  <dcterms:created xsi:type="dcterms:W3CDTF">2023-01-24T01:54:18Z</dcterms:created>
  <dcterms:modified xsi:type="dcterms:W3CDTF">2023-01-24T01:55:56Z</dcterms:modified>
</cp:coreProperties>
</file>